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9144000" cy="5143500" type="screen16x9"/>
  <p:notesSz cx="6858000" cy="9144000"/>
  <p:embeddedFontLst>
    <p:embeddedFont>
      <p:font typeface="Roboto" panose="02000000000000000000" pitchFamily="2" charset="0"/>
      <p:regular r:id="rId14"/>
      <p:bold r:id="rId15"/>
      <p:italic r:id="rId16"/>
      <p:boldItalic r:id="rId17"/>
    </p:embeddedFont>
    <p:embeddedFont>
      <p:font typeface="Source Code Pro" panose="020B0509030403020204" pitchFamily="49" charset="77"/>
      <p:regular r:id="rId18"/>
      <p:bold r:id="rId1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43"/>
  </p:normalViewPr>
  <p:slideViewPr>
    <p:cSldViewPr snapToGrid="0">
      <p:cViewPr varScale="1">
        <p:scale>
          <a:sx n="120" d="100"/>
          <a:sy n="120" d="100"/>
        </p:scale>
        <p:origin x="864" y="1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Shape 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Shape 1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Shape 1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Shape 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Shape 1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Shape 1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Shape 1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Shape 1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Shape 1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Shape 10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Shape 1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Shape 1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Shape 13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Shape 14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Shape 15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Shape 16"/>
          <p:cNvSpPr txBox="1">
            <a:spLocks noGrp="1"/>
          </p:cNvSpPr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subTitle" idx="1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Shape 20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1" name="Shape 2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Shape 2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Shape 23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Shape 24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Shape 25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Shape 29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Shape 30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Shape 31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Shape 32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Shape 33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Shape 3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" name="Shape 35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body" idx="1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body" idx="2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body" idx="1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4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Shape 5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Shape 5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Shape 5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Shape 54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Shape 55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Shape 56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" name="Shape 57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Shape 70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1" name="Shape 7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Shape 7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Shape 73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Shape 74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Shape 75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Shape 76"/>
          <p:cNvSpPr txBox="1">
            <a:spLocks noGrp="1"/>
          </p:cNvSpPr>
          <p:nvPr>
            <p:ph type="title" hasCustomPrompt="1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Shape 77"/>
          <p:cNvSpPr txBox="1">
            <a:spLocks noGrp="1"/>
          </p:cNvSpPr>
          <p:nvPr>
            <p:ph type="body" idx="1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8" name="Shape 78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geometric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6" r:id="rId8"/>
    <p:sldLayoutId id="2147483657" r:id="rId9"/>
    <p:sldLayoutId id="2147483658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>
            <a:spLocks noGrp="1"/>
          </p:cNvSpPr>
          <p:nvPr>
            <p:ph type="ctrTitle"/>
          </p:nvPr>
        </p:nvSpPr>
        <p:spPr>
          <a:xfrm>
            <a:off x="598100" y="1116003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	</a:t>
            </a:r>
            <a:r>
              <a:rPr lang="en"/>
              <a:t>		</a:t>
            </a:r>
            <a:r>
              <a:rPr lang="en" i="1"/>
              <a:t>Car </a:t>
            </a:r>
            <a:r>
              <a:rPr lang="en" i="1" dirty="0"/>
              <a:t>Service</a:t>
            </a:r>
            <a:endParaRPr sz="3600" i="1" dirty="0"/>
          </a:p>
        </p:txBody>
      </p:sp>
      <p:sp>
        <p:nvSpPr>
          <p:cNvPr id="86" name="Shape 86"/>
          <p:cNvSpPr txBox="1">
            <a:spLocks noGrp="1"/>
          </p:cNvSpPr>
          <p:nvPr>
            <p:ph type="subTitle" idx="1"/>
          </p:nvPr>
        </p:nvSpPr>
        <p:spPr>
          <a:xfrm>
            <a:off x="598100" y="2056745"/>
            <a:ext cx="8222100" cy="183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                     Advanced Software Programming - ITMD 515</a:t>
            </a:r>
          </a:p>
          <a:p>
            <a:pPr marL="0" lvl="0" indent="0" algn="ctr"/>
            <a:r>
              <a:rPr lang="en" sz="2400" i="1" dirty="0"/>
              <a:t>Group 15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												</a:t>
            </a:r>
            <a:r>
              <a:rPr lang="en" dirty="0" err="1"/>
              <a:t>Sathwick</a:t>
            </a:r>
            <a:r>
              <a:rPr lang="en" dirty="0"/>
              <a:t> </a:t>
            </a:r>
            <a:r>
              <a:rPr lang="en" dirty="0" err="1"/>
              <a:t>Boregowda</a:t>
            </a:r>
            <a:r>
              <a:rPr lang="en" dirty="0"/>
              <a:t> (A20389100)				Sandeep Jagadeesh (A20394821)</a:t>
            </a:r>
            <a:endParaRPr dirty="0"/>
          </a:p>
        </p:txBody>
      </p:sp>
      <p:sp>
        <p:nvSpPr>
          <p:cNvPr id="87" name="Shape 87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Screenshot 04</a:t>
            </a: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Option to Sell Cars</a:t>
            </a:r>
            <a:endParaRPr/>
          </a:p>
        </p:txBody>
      </p:sp>
      <p:sp>
        <p:nvSpPr>
          <p:cNvPr id="161" name="Shape 161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pic>
        <p:nvPicPr>
          <p:cNvPr id="162" name="Shape 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1100" y="1243475"/>
            <a:ext cx="8308026" cy="3527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 txBox="1">
            <a:spLocks noGrp="1"/>
          </p:cNvSpPr>
          <p:nvPr>
            <p:ph type="title"/>
          </p:nvPr>
        </p:nvSpPr>
        <p:spPr>
          <a:xfrm>
            <a:off x="311700" y="60475"/>
            <a:ext cx="7272000" cy="75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Screenshot 05</a:t>
            </a: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List of Mechanical Services</a:t>
            </a:r>
            <a:endParaRPr/>
          </a:p>
        </p:txBody>
      </p:sp>
      <p:sp>
        <p:nvSpPr>
          <p:cNvPr id="168" name="Shape 168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pic>
        <p:nvPicPr>
          <p:cNvPr id="169" name="Shape 1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7400" y="815275"/>
            <a:ext cx="8155627" cy="40157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Outlook</a:t>
            </a:r>
            <a:endParaRPr/>
          </a:p>
        </p:txBody>
      </p:sp>
      <p:sp>
        <p:nvSpPr>
          <p:cNvPr id="93" name="Shape 93"/>
          <p:cNvSpPr txBox="1">
            <a:spLocks noGrp="1"/>
          </p:cNvSpPr>
          <p:nvPr>
            <p:ph type="body" idx="1"/>
          </p:nvPr>
        </p:nvSpPr>
        <p:spPr>
          <a:xfrm>
            <a:off x="362875" y="1181475"/>
            <a:ext cx="8312400" cy="3136500"/>
          </a:xfrm>
          <a:prstGeom prst="rect">
            <a:avLst/>
          </a:prstGeom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</a:pPr>
            <a:r>
              <a:rPr lang="en" sz="2400">
                <a:latin typeface="Times New Roman"/>
                <a:ea typeface="Times New Roman"/>
                <a:cs typeface="Times New Roman"/>
                <a:sym typeface="Times New Roman"/>
              </a:rPr>
              <a:t>Car service application supports a variety of services involving request car services like :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81000">
              <a:spcBef>
                <a:spcPts val="1600"/>
              </a:spcBef>
              <a:spcAft>
                <a:spcPts val="0"/>
              </a:spcAft>
              <a:buSzPts val="2400"/>
              <a:buFont typeface="Times New Roman"/>
              <a:buChar char="●"/>
            </a:pPr>
            <a:r>
              <a:rPr lang="en" sz="2400">
                <a:latin typeface="Times New Roman"/>
                <a:ea typeface="Times New Roman"/>
                <a:cs typeface="Times New Roman"/>
                <a:sym typeface="Times New Roman"/>
              </a:rPr>
              <a:t>Buy/Sell Car Service 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Char char="●"/>
            </a:pPr>
            <a:r>
              <a:rPr lang="en" sz="2400">
                <a:latin typeface="Times New Roman"/>
                <a:ea typeface="Times New Roman"/>
                <a:cs typeface="Times New Roman"/>
                <a:sym typeface="Times New Roman"/>
              </a:rPr>
              <a:t>Mechanic Service.</a:t>
            </a:r>
            <a:endParaRPr/>
          </a:p>
        </p:txBody>
      </p:sp>
      <p:sp>
        <p:nvSpPr>
          <p:cNvPr id="94" name="Shape 94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Description </a:t>
            </a:r>
            <a:endParaRPr/>
          </a:p>
        </p:txBody>
      </p:sp>
      <p:sp>
        <p:nvSpPr>
          <p:cNvPr id="100" name="Shape 100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Times New Roman"/>
                <a:ea typeface="Times New Roman"/>
                <a:cs typeface="Times New Roman"/>
                <a:sym typeface="Times New Roman"/>
              </a:rPr>
              <a:t>Once the User logs into his account with our Car Service Website, he/she will find 2 services such as Buy/Sell Car based on the model and price &amp; car maintenance such as Break Oil change,  Replace Air Filters, Clutch inspection etc.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1" name="Shape 101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Technologies and Frameworks used : </a:t>
            </a:r>
            <a:endParaRPr/>
          </a:p>
        </p:txBody>
      </p:sp>
      <p:sp>
        <p:nvSpPr>
          <p:cNvPr id="107" name="Shape 107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latin typeface="Times New Roman"/>
                <a:ea typeface="Times New Roman"/>
                <a:cs typeface="Times New Roman"/>
                <a:sym typeface="Times New Roman"/>
              </a:rPr>
              <a:t>Languages/Framework used</a:t>
            </a:r>
            <a:r>
              <a:rPr lang="en" sz="2400" dirty="0">
                <a:latin typeface="Times New Roman"/>
                <a:ea typeface="Times New Roman"/>
                <a:cs typeface="Times New Roman"/>
                <a:sym typeface="Times New Roman"/>
              </a:rPr>
              <a:t>: JAVA, JSP, JPA, Servlets, JDBC, CSS</a:t>
            </a:r>
            <a:endParaRPr sz="24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 b="1" dirty="0">
                <a:latin typeface="Times New Roman"/>
                <a:ea typeface="Times New Roman"/>
                <a:cs typeface="Times New Roman"/>
                <a:sym typeface="Times New Roman"/>
              </a:rPr>
              <a:t>Tools/IDE used</a:t>
            </a:r>
            <a:r>
              <a:rPr lang="en" sz="2400" dirty="0">
                <a:latin typeface="Times New Roman"/>
                <a:ea typeface="Times New Roman"/>
                <a:cs typeface="Times New Roman"/>
                <a:sym typeface="Times New Roman"/>
              </a:rPr>
              <a:t>: NetBeans, </a:t>
            </a:r>
            <a:r>
              <a:rPr lang="en" sz="2400" dirty="0" err="1">
                <a:latin typeface="Times New Roman"/>
                <a:ea typeface="Times New Roman"/>
                <a:cs typeface="Times New Roman"/>
                <a:sym typeface="Times New Roman"/>
              </a:rPr>
              <a:t>GlassFish</a:t>
            </a:r>
            <a:endParaRPr sz="24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 b="1" dirty="0">
                <a:latin typeface="Times New Roman"/>
                <a:ea typeface="Times New Roman"/>
                <a:cs typeface="Times New Roman"/>
                <a:sym typeface="Times New Roman"/>
              </a:rPr>
              <a:t>Database used</a:t>
            </a:r>
            <a:r>
              <a:rPr lang="en" sz="2400" dirty="0">
                <a:latin typeface="Times New Roman"/>
                <a:ea typeface="Times New Roman"/>
                <a:cs typeface="Times New Roman"/>
                <a:sym typeface="Times New Roman"/>
              </a:rPr>
              <a:t>: MySQL</a:t>
            </a:r>
            <a:endParaRPr sz="24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108" name="Shape 108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3" name="Shape 113"/>
          <p:cNvCxnSpPr/>
          <p:nvPr/>
        </p:nvCxnSpPr>
        <p:spPr>
          <a:xfrm>
            <a:off x="-6875" y="2900700"/>
            <a:ext cx="91509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4" name="Shape 114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WorkFlow</a:t>
            </a:r>
            <a:endParaRPr/>
          </a:p>
        </p:txBody>
      </p:sp>
      <p:sp>
        <p:nvSpPr>
          <p:cNvPr id="115" name="Shape 115"/>
          <p:cNvSpPr/>
          <p:nvPr/>
        </p:nvSpPr>
        <p:spPr>
          <a:xfrm>
            <a:off x="421176" y="2235693"/>
            <a:ext cx="1329900" cy="1329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Shape 116"/>
          <p:cNvSpPr txBox="1"/>
          <p:nvPr/>
        </p:nvSpPr>
        <p:spPr>
          <a:xfrm>
            <a:off x="421225" y="2596750"/>
            <a:ext cx="13299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User</a:t>
            </a:r>
            <a:endParaRPr sz="18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Logs in</a:t>
            </a:r>
            <a:endParaRPr sz="18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17" name="Shape 117"/>
          <p:cNvSpPr/>
          <p:nvPr/>
        </p:nvSpPr>
        <p:spPr>
          <a:xfrm>
            <a:off x="2253122" y="1423415"/>
            <a:ext cx="2954700" cy="2954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Shape 118"/>
          <p:cNvSpPr txBox="1"/>
          <p:nvPr/>
        </p:nvSpPr>
        <p:spPr>
          <a:xfrm>
            <a:off x="2253125" y="2596750"/>
            <a:ext cx="29547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Chooses the Services he/she wishes for</a:t>
            </a:r>
            <a:endParaRPr sz="30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19" name="Shape 119"/>
          <p:cNvSpPr/>
          <p:nvPr/>
        </p:nvSpPr>
        <p:spPr>
          <a:xfrm>
            <a:off x="5485750" y="1806400"/>
            <a:ext cx="1983900" cy="21651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Shape 120"/>
          <p:cNvSpPr txBox="1"/>
          <p:nvPr/>
        </p:nvSpPr>
        <p:spPr>
          <a:xfrm>
            <a:off x="5709650" y="2463700"/>
            <a:ext cx="1728900" cy="8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Completes the request for services</a:t>
            </a:r>
            <a:endParaRPr sz="18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21" name="Shape 121"/>
          <p:cNvSpPr/>
          <p:nvPr/>
        </p:nvSpPr>
        <p:spPr>
          <a:xfrm>
            <a:off x="7718079" y="2394636"/>
            <a:ext cx="1012500" cy="1012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Shape 122"/>
          <p:cNvSpPr txBox="1"/>
          <p:nvPr/>
        </p:nvSpPr>
        <p:spPr>
          <a:xfrm>
            <a:off x="7718075" y="2596875"/>
            <a:ext cx="11142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Logs out</a:t>
            </a:r>
            <a:endParaRPr sz="15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23" name="Shape 123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cxnSp>
        <p:nvCxnSpPr>
          <p:cNvPr id="124" name="Shape 124"/>
          <p:cNvCxnSpPr>
            <a:stCxn id="116" idx="3"/>
            <a:endCxn id="118" idx="1"/>
          </p:cNvCxnSpPr>
          <p:nvPr/>
        </p:nvCxnSpPr>
        <p:spPr>
          <a:xfrm>
            <a:off x="1751125" y="2900650"/>
            <a:ext cx="501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5" name="Shape 125"/>
          <p:cNvCxnSpPr>
            <a:endCxn id="116" idx="1"/>
          </p:cNvCxnSpPr>
          <p:nvPr/>
        </p:nvCxnSpPr>
        <p:spPr>
          <a:xfrm rot="10800000" flipH="1">
            <a:off x="96625" y="2900650"/>
            <a:ext cx="324600" cy="14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6" name="Shape 126"/>
          <p:cNvCxnSpPr>
            <a:stCxn id="120" idx="3"/>
            <a:endCxn id="122" idx="1"/>
          </p:cNvCxnSpPr>
          <p:nvPr/>
        </p:nvCxnSpPr>
        <p:spPr>
          <a:xfrm>
            <a:off x="7438550" y="2888950"/>
            <a:ext cx="279600" cy="11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7" name="Shape 127"/>
          <p:cNvCxnSpPr>
            <a:stCxn id="118" idx="3"/>
            <a:endCxn id="119" idx="2"/>
          </p:cNvCxnSpPr>
          <p:nvPr/>
        </p:nvCxnSpPr>
        <p:spPr>
          <a:xfrm rot="10800000" flipH="1">
            <a:off x="5207825" y="2888950"/>
            <a:ext cx="277800" cy="11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8" name="Shape 128"/>
          <p:cNvCxnSpPr>
            <a:stCxn id="122" idx="3"/>
          </p:cNvCxnSpPr>
          <p:nvPr/>
        </p:nvCxnSpPr>
        <p:spPr>
          <a:xfrm rot="10800000" flipH="1">
            <a:off x="8832275" y="2890875"/>
            <a:ext cx="215100" cy="9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 txBox="1">
            <a:spLocks noGrp="1"/>
          </p:cNvSpPr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Sample Screenshots</a:t>
            </a:r>
            <a:endParaRPr dirty="0"/>
          </a:p>
        </p:txBody>
      </p:sp>
      <p:sp>
        <p:nvSpPr>
          <p:cNvPr id="134" name="Shape 134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>
            <a:spLocks noGrp="1"/>
          </p:cNvSpPr>
          <p:nvPr>
            <p:ph type="title"/>
          </p:nvPr>
        </p:nvSpPr>
        <p:spPr>
          <a:xfrm>
            <a:off x="299600" y="21695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Screenshot - 01</a:t>
            </a: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Login page</a:t>
            </a:r>
            <a:endParaRPr/>
          </a:p>
        </p:txBody>
      </p:sp>
      <p:sp>
        <p:nvSpPr>
          <p:cNvPr id="140" name="Shape 140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pic>
        <p:nvPicPr>
          <p:cNvPr id="141" name="Shape 1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975" y="972650"/>
            <a:ext cx="8308027" cy="4032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 txBox="1">
            <a:spLocks noGrp="1"/>
          </p:cNvSpPr>
          <p:nvPr>
            <p:ph type="title"/>
          </p:nvPr>
        </p:nvSpPr>
        <p:spPr>
          <a:xfrm>
            <a:off x="275400" y="229825"/>
            <a:ext cx="2808000" cy="71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Screenshot - 02</a:t>
            </a: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Services Page</a:t>
            </a:r>
            <a:endParaRPr/>
          </a:p>
        </p:txBody>
      </p:sp>
      <p:sp>
        <p:nvSpPr>
          <p:cNvPr id="147" name="Shape 147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pic>
        <p:nvPicPr>
          <p:cNvPr id="148" name="Shape 1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9925" y="943525"/>
            <a:ext cx="8069969" cy="3895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154" name="Shape 154"/>
          <p:cNvSpPr txBox="1">
            <a:spLocks noGrp="1"/>
          </p:cNvSpPr>
          <p:nvPr>
            <p:ph type="title" idx="4294967295"/>
          </p:nvPr>
        </p:nvSpPr>
        <p:spPr>
          <a:xfrm>
            <a:off x="314475" y="192725"/>
            <a:ext cx="6011400" cy="100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Screenshot 03</a:t>
            </a: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List of cars available to buy</a:t>
            </a:r>
            <a:endParaRPr sz="240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5" name="Shape 1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49825"/>
            <a:ext cx="7457384" cy="36412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</TotalTime>
  <Words>180</Words>
  <Application>Microsoft Macintosh PowerPoint</Application>
  <PresentationFormat>On-screen Show (16:9)</PresentationFormat>
  <Paragraphs>44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Times New Roman</vt:lpstr>
      <vt:lpstr>Roboto</vt:lpstr>
      <vt:lpstr>Arial</vt:lpstr>
      <vt:lpstr>Source Code Pro</vt:lpstr>
      <vt:lpstr>Geometric</vt:lpstr>
      <vt:lpstr>   Car Service</vt:lpstr>
      <vt:lpstr>Project Outlook</vt:lpstr>
      <vt:lpstr>Project Description </vt:lpstr>
      <vt:lpstr>Technologies and Frameworks used : </vt:lpstr>
      <vt:lpstr>Project WorkFlow</vt:lpstr>
      <vt:lpstr>Sample Screenshots</vt:lpstr>
      <vt:lpstr>Screenshot - 01 Login page</vt:lpstr>
      <vt:lpstr>Screenshot - 02 Services Page</vt:lpstr>
      <vt:lpstr>Screenshot 03 List of cars available to buy </vt:lpstr>
      <vt:lpstr>Screenshot 04 Option to Sell Cars</vt:lpstr>
      <vt:lpstr>Screenshot 05 List of Mechanical Services</vt:lpstr>
    </vt:vector>
  </TitlesOfParts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Car Service - Group 15</dc:title>
  <cp:lastModifiedBy>Microsoft Office User</cp:lastModifiedBy>
  <cp:revision>11</cp:revision>
  <dcterms:modified xsi:type="dcterms:W3CDTF">2018-04-26T22:05:25Z</dcterms:modified>
</cp:coreProperties>
</file>